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4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0.png"/><Relationship Id="rId5" Type="http://schemas.openxmlformats.org/officeDocument/2006/relationships/image" Target="../media/image186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0.png"/><Relationship Id="rId10" Type="http://schemas.openxmlformats.org/officeDocument/2006/relationships/image" Target="../media/image196.png"/><Relationship Id="rId4" Type="http://schemas.openxmlformats.org/officeDocument/2006/relationships/image" Target="../media/image185.png"/><Relationship Id="rId9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20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8.png"/><Relationship Id="rId18" Type="http://schemas.openxmlformats.org/officeDocument/2006/relationships/image" Target="../media/image232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6.png"/><Relationship Id="rId5" Type="http://schemas.openxmlformats.org/officeDocument/2006/relationships/image" Target="../media/image215.png"/><Relationship Id="rId15" Type="http://schemas.openxmlformats.org/officeDocument/2006/relationships/image" Target="../media/image216.png"/><Relationship Id="rId10" Type="http://schemas.openxmlformats.org/officeDocument/2006/relationships/image" Target="../media/image225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14.png"/><Relationship Id="rId12" Type="http://schemas.openxmlformats.org/officeDocument/2006/relationships/image" Target="../media/image24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54.png"/><Relationship Id="rId7" Type="http://schemas.openxmlformats.org/officeDocument/2006/relationships/image" Target="../media/image344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284.png"/><Relationship Id="rId5" Type="http://schemas.openxmlformats.org/officeDocument/2006/relationships/image" Target="../media/image342.png"/><Relationship Id="rId10" Type="http://schemas.openxmlformats.org/officeDocument/2006/relationships/image" Target="../media/image286.png"/><Relationship Id="rId4" Type="http://schemas.openxmlformats.org/officeDocument/2006/relationships/image" Target="../media/image355.png"/><Relationship Id="rId9" Type="http://schemas.openxmlformats.org/officeDocument/2006/relationships/image" Target="../media/image3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2" y="2240304"/>
            <a:ext cx="4133970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650698" y="1753956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4031761" y="3002883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4249287" y="69675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2240304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D70DF3-A37F-F00C-12CF-CDFA67B6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4265457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12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17756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195</cp:revision>
  <dcterms:created xsi:type="dcterms:W3CDTF">2022-07-26T19:04:22Z</dcterms:created>
  <dcterms:modified xsi:type="dcterms:W3CDTF">2023-08-02T19:53:51Z</dcterms:modified>
</cp:coreProperties>
</file>